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sldIdLst>
    <p:sldId id="257" r:id="rId2"/>
  </p:sldIdLst>
  <p:sldSz cx="37490400" cy="32918400"/>
  <p:notesSz cx="6858000" cy="9144000"/>
  <p:defaultTextStyle>
    <a:defPPr>
      <a:defRPr lang="ar-SA"/>
    </a:defPPr>
    <a:lvl1pPr marL="0" algn="r" defTabSz="3379622" rtl="1" eaLnBrk="1" latinLnBrk="0" hangingPunct="1">
      <a:defRPr sz="6653" kern="1200">
        <a:solidFill>
          <a:schemeClr val="tx1"/>
        </a:solidFill>
        <a:latin typeface="+mn-lt"/>
        <a:ea typeface="+mn-ea"/>
        <a:cs typeface="+mn-cs"/>
      </a:defRPr>
    </a:lvl1pPr>
    <a:lvl2pPr marL="1689811" algn="r" defTabSz="3379622" rtl="1" eaLnBrk="1" latinLnBrk="0" hangingPunct="1">
      <a:defRPr sz="6653" kern="1200">
        <a:solidFill>
          <a:schemeClr val="tx1"/>
        </a:solidFill>
        <a:latin typeface="+mn-lt"/>
        <a:ea typeface="+mn-ea"/>
        <a:cs typeface="+mn-cs"/>
      </a:defRPr>
    </a:lvl2pPr>
    <a:lvl3pPr marL="3379622" algn="r" defTabSz="3379622" rtl="1" eaLnBrk="1" latinLnBrk="0" hangingPunct="1">
      <a:defRPr sz="6653" kern="1200">
        <a:solidFill>
          <a:schemeClr val="tx1"/>
        </a:solidFill>
        <a:latin typeface="+mn-lt"/>
        <a:ea typeface="+mn-ea"/>
        <a:cs typeface="+mn-cs"/>
      </a:defRPr>
    </a:lvl3pPr>
    <a:lvl4pPr marL="5069434" algn="r" defTabSz="3379622" rtl="1" eaLnBrk="1" latinLnBrk="0" hangingPunct="1">
      <a:defRPr sz="6653" kern="1200">
        <a:solidFill>
          <a:schemeClr val="tx1"/>
        </a:solidFill>
        <a:latin typeface="+mn-lt"/>
        <a:ea typeface="+mn-ea"/>
        <a:cs typeface="+mn-cs"/>
      </a:defRPr>
    </a:lvl4pPr>
    <a:lvl5pPr marL="6759245" algn="r" defTabSz="3379622" rtl="1" eaLnBrk="1" latinLnBrk="0" hangingPunct="1">
      <a:defRPr sz="6653" kern="1200">
        <a:solidFill>
          <a:schemeClr val="tx1"/>
        </a:solidFill>
        <a:latin typeface="+mn-lt"/>
        <a:ea typeface="+mn-ea"/>
        <a:cs typeface="+mn-cs"/>
      </a:defRPr>
    </a:lvl5pPr>
    <a:lvl6pPr marL="8449056" algn="r" defTabSz="3379622" rtl="1" eaLnBrk="1" latinLnBrk="0" hangingPunct="1">
      <a:defRPr sz="6653" kern="1200">
        <a:solidFill>
          <a:schemeClr val="tx1"/>
        </a:solidFill>
        <a:latin typeface="+mn-lt"/>
        <a:ea typeface="+mn-ea"/>
        <a:cs typeface="+mn-cs"/>
      </a:defRPr>
    </a:lvl6pPr>
    <a:lvl7pPr marL="10138867" algn="r" defTabSz="3379622" rtl="1" eaLnBrk="1" latinLnBrk="0" hangingPunct="1">
      <a:defRPr sz="6653" kern="1200">
        <a:solidFill>
          <a:schemeClr val="tx1"/>
        </a:solidFill>
        <a:latin typeface="+mn-lt"/>
        <a:ea typeface="+mn-ea"/>
        <a:cs typeface="+mn-cs"/>
      </a:defRPr>
    </a:lvl7pPr>
    <a:lvl8pPr marL="11828678" algn="r" defTabSz="3379622" rtl="1" eaLnBrk="1" latinLnBrk="0" hangingPunct="1">
      <a:defRPr sz="6653" kern="1200">
        <a:solidFill>
          <a:schemeClr val="tx1"/>
        </a:solidFill>
        <a:latin typeface="+mn-lt"/>
        <a:ea typeface="+mn-ea"/>
        <a:cs typeface="+mn-cs"/>
      </a:defRPr>
    </a:lvl8pPr>
    <a:lvl9pPr marL="13518490" algn="r" defTabSz="3379622" rtl="1" eaLnBrk="1" latinLnBrk="0" hangingPunct="1">
      <a:defRPr sz="66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4B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311" autoAdjust="0"/>
    <p:restoredTop sz="94660"/>
  </p:normalViewPr>
  <p:slideViewPr>
    <p:cSldViewPr snapToGrid="0">
      <p:cViewPr>
        <p:scale>
          <a:sx n="41" d="100"/>
          <a:sy n="41" d="100"/>
        </p:scale>
        <p:origin x="23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11780" y="5387342"/>
            <a:ext cx="31866840" cy="11460480"/>
          </a:xfrm>
        </p:spPr>
        <p:txBody>
          <a:bodyPr anchor="b"/>
          <a:lstStyle>
            <a:lvl1pPr algn="ctr">
              <a:defRPr sz="24600"/>
            </a:lvl1pPr>
          </a:lstStyle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6300" y="17289782"/>
            <a:ext cx="28117800" cy="7947658"/>
          </a:xfrm>
        </p:spPr>
        <p:txBody>
          <a:bodyPr/>
          <a:lstStyle>
            <a:lvl1pPr marL="0" indent="0" algn="ctr">
              <a:buNone/>
              <a:defRPr sz="9840"/>
            </a:lvl1pPr>
            <a:lvl2pPr marL="1874520" indent="0" algn="ctr">
              <a:buNone/>
              <a:defRPr sz="8200"/>
            </a:lvl2pPr>
            <a:lvl3pPr marL="3749040" indent="0" algn="ctr">
              <a:buNone/>
              <a:defRPr sz="7380"/>
            </a:lvl3pPr>
            <a:lvl4pPr marL="5623560" indent="0" algn="ctr">
              <a:buNone/>
              <a:defRPr sz="6560"/>
            </a:lvl4pPr>
            <a:lvl5pPr marL="7498080" indent="0" algn="ctr">
              <a:buNone/>
              <a:defRPr sz="6560"/>
            </a:lvl5pPr>
            <a:lvl6pPr marL="9372600" indent="0" algn="ctr">
              <a:buNone/>
              <a:defRPr sz="6560"/>
            </a:lvl6pPr>
            <a:lvl7pPr marL="11247120" indent="0" algn="ctr">
              <a:buNone/>
              <a:defRPr sz="6560"/>
            </a:lvl7pPr>
            <a:lvl8pPr marL="13121640" indent="0" algn="ctr">
              <a:buNone/>
              <a:defRPr sz="6560"/>
            </a:lvl8pPr>
            <a:lvl9pPr marL="14996160" indent="0" algn="ctr">
              <a:buNone/>
              <a:defRPr sz="6560"/>
            </a:lvl9pPr>
          </a:lstStyle>
          <a:p>
            <a:r>
              <a:rPr lang="ar-SA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535491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232028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829069" y="1752600"/>
            <a:ext cx="8083868" cy="27896822"/>
          </a:xfrm>
        </p:spPr>
        <p:txBody>
          <a:bodyPr vert="eaVert"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77467" y="1752600"/>
            <a:ext cx="23782973" cy="27896822"/>
          </a:xfrm>
        </p:spPr>
        <p:txBody>
          <a:bodyPr vert="eaVert"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076950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820510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7941" y="8206749"/>
            <a:ext cx="32335470" cy="13693138"/>
          </a:xfrm>
        </p:spPr>
        <p:txBody>
          <a:bodyPr anchor="b"/>
          <a:lstStyle>
            <a:lvl1pPr>
              <a:defRPr sz="24600"/>
            </a:lvl1pPr>
          </a:lstStyle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7941" y="22029429"/>
            <a:ext cx="32335470" cy="7200898"/>
          </a:xfrm>
        </p:spPr>
        <p:txBody>
          <a:bodyPr/>
          <a:lstStyle>
            <a:lvl1pPr marL="0" indent="0">
              <a:buNone/>
              <a:defRPr sz="9840">
                <a:solidFill>
                  <a:schemeClr val="tx1"/>
                </a:solidFill>
              </a:defRPr>
            </a:lvl1pPr>
            <a:lvl2pPr marL="1874520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3749040" indent="0">
              <a:buNone/>
              <a:defRPr sz="7380">
                <a:solidFill>
                  <a:schemeClr val="tx1">
                    <a:tint val="75000"/>
                  </a:schemeClr>
                </a:solidFill>
              </a:defRPr>
            </a:lvl3pPr>
            <a:lvl4pPr marL="562356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4pPr>
            <a:lvl5pPr marL="749808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5pPr>
            <a:lvl6pPr marL="937260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6pPr>
            <a:lvl7pPr marL="1124712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7pPr>
            <a:lvl8pPr marL="1312164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8pPr>
            <a:lvl9pPr marL="1499616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724963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77465" y="8763000"/>
            <a:ext cx="15933420" cy="20886422"/>
          </a:xfrm>
        </p:spPr>
        <p:txBody>
          <a:bodyPr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979515" y="8763000"/>
            <a:ext cx="15933420" cy="20886422"/>
          </a:xfrm>
        </p:spPr>
        <p:txBody>
          <a:bodyPr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03991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2348" y="1752607"/>
            <a:ext cx="32335470" cy="6362702"/>
          </a:xfrm>
        </p:spPr>
        <p:txBody>
          <a:bodyPr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2352" y="8069582"/>
            <a:ext cx="15860194" cy="3954778"/>
          </a:xfrm>
        </p:spPr>
        <p:txBody>
          <a:bodyPr anchor="b"/>
          <a:lstStyle>
            <a:lvl1pPr marL="0" indent="0">
              <a:buNone/>
              <a:defRPr sz="9840" b="1"/>
            </a:lvl1pPr>
            <a:lvl2pPr marL="1874520" indent="0">
              <a:buNone/>
              <a:defRPr sz="8200" b="1"/>
            </a:lvl2pPr>
            <a:lvl3pPr marL="3749040" indent="0">
              <a:buNone/>
              <a:defRPr sz="7380" b="1"/>
            </a:lvl3pPr>
            <a:lvl4pPr marL="5623560" indent="0">
              <a:buNone/>
              <a:defRPr sz="6560" b="1"/>
            </a:lvl4pPr>
            <a:lvl5pPr marL="7498080" indent="0">
              <a:buNone/>
              <a:defRPr sz="6560" b="1"/>
            </a:lvl5pPr>
            <a:lvl6pPr marL="9372600" indent="0">
              <a:buNone/>
              <a:defRPr sz="6560" b="1"/>
            </a:lvl6pPr>
            <a:lvl7pPr marL="11247120" indent="0">
              <a:buNone/>
              <a:defRPr sz="6560" b="1"/>
            </a:lvl7pPr>
            <a:lvl8pPr marL="13121640" indent="0">
              <a:buNone/>
              <a:defRPr sz="6560" b="1"/>
            </a:lvl8pPr>
            <a:lvl9pPr marL="14996160" indent="0">
              <a:buNone/>
              <a:defRPr sz="6560" b="1"/>
            </a:lvl9pPr>
          </a:lstStyle>
          <a:p>
            <a:pPr lvl="0"/>
            <a:r>
              <a:rPr lang="ar-SA"/>
              <a:t>انقر لتحرير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2352" y="12024360"/>
            <a:ext cx="15860194" cy="17686022"/>
          </a:xfrm>
        </p:spPr>
        <p:txBody>
          <a:bodyPr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979517" y="8069582"/>
            <a:ext cx="15938303" cy="3954778"/>
          </a:xfrm>
        </p:spPr>
        <p:txBody>
          <a:bodyPr anchor="b"/>
          <a:lstStyle>
            <a:lvl1pPr marL="0" indent="0">
              <a:buNone/>
              <a:defRPr sz="9840" b="1"/>
            </a:lvl1pPr>
            <a:lvl2pPr marL="1874520" indent="0">
              <a:buNone/>
              <a:defRPr sz="8200" b="1"/>
            </a:lvl2pPr>
            <a:lvl3pPr marL="3749040" indent="0">
              <a:buNone/>
              <a:defRPr sz="7380" b="1"/>
            </a:lvl3pPr>
            <a:lvl4pPr marL="5623560" indent="0">
              <a:buNone/>
              <a:defRPr sz="6560" b="1"/>
            </a:lvl4pPr>
            <a:lvl5pPr marL="7498080" indent="0">
              <a:buNone/>
              <a:defRPr sz="6560" b="1"/>
            </a:lvl5pPr>
            <a:lvl6pPr marL="9372600" indent="0">
              <a:buNone/>
              <a:defRPr sz="6560" b="1"/>
            </a:lvl6pPr>
            <a:lvl7pPr marL="11247120" indent="0">
              <a:buNone/>
              <a:defRPr sz="6560" b="1"/>
            </a:lvl7pPr>
            <a:lvl8pPr marL="13121640" indent="0">
              <a:buNone/>
              <a:defRPr sz="6560" b="1"/>
            </a:lvl8pPr>
            <a:lvl9pPr marL="14996160" indent="0">
              <a:buNone/>
              <a:defRPr sz="6560" b="1"/>
            </a:lvl9pPr>
          </a:lstStyle>
          <a:p>
            <a:pPr lvl="0"/>
            <a:r>
              <a:rPr lang="ar-SA"/>
              <a:t>انقر لتحرير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979517" y="12024360"/>
            <a:ext cx="15938303" cy="17686022"/>
          </a:xfrm>
        </p:spPr>
        <p:txBody>
          <a:bodyPr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394187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809473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algn="ctr" defTabSz="3379622" rtl="0" eaLnBrk="1" latinLnBrk="0" hangingPunct="1"/>
            <a:endParaRPr lang="ar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794651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2348" y="2194560"/>
            <a:ext cx="12091630" cy="7680960"/>
          </a:xfrm>
        </p:spPr>
        <p:txBody>
          <a:bodyPr anchor="b"/>
          <a:lstStyle>
            <a:lvl1pPr>
              <a:defRPr sz="13120"/>
            </a:lvl1pPr>
          </a:lstStyle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38303" y="4739647"/>
            <a:ext cx="18979515" cy="23393400"/>
          </a:xfrm>
        </p:spPr>
        <p:txBody>
          <a:bodyPr/>
          <a:lstStyle>
            <a:lvl1pPr>
              <a:defRPr sz="13120"/>
            </a:lvl1pPr>
            <a:lvl2pPr>
              <a:defRPr sz="11480"/>
            </a:lvl2pPr>
            <a:lvl3pPr>
              <a:defRPr sz="984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2348" y="9875520"/>
            <a:ext cx="12091630" cy="18295622"/>
          </a:xfrm>
        </p:spPr>
        <p:txBody>
          <a:bodyPr/>
          <a:lstStyle>
            <a:lvl1pPr marL="0" indent="0">
              <a:buNone/>
              <a:defRPr sz="6560"/>
            </a:lvl1pPr>
            <a:lvl2pPr marL="1874520" indent="0">
              <a:buNone/>
              <a:defRPr sz="5740"/>
            </a:lvl2pPr>
            <a:lvl3pPr marL="3749040" indent="0">
              <a:buNone/>
              <a:defRPr sz="4920"/>
            </a:lvl3pPr>
            <a:lvl4pPr marL="5623560" indent="0">
              <a:buNone/>
              <a:defRPr sz="4100"/>
            </a:lvl4pPr>
            <a:lvl5pPr marL="7498080" indent="0">
              <a:buNone/>
              <a:defRPr sz="4100"/>
            </a:lvl5pPr>
            <a:lvl6pPr marL="9372600" indent="0">
              <a:buNone/>
              <a:defRPr sz="4100"/>
            </a:lvl6pPr>
            <a:lvl7pPr marL="11247120" indent="0">
              <a:buNone/>
              <a:defRPr sz="4100"/>
            </a:lvl7pPr>
            <a:lvl8pPr marL="13121640" indent="0">
              <a:buNone/>
              <a:defRPr sz="4100"/>
            </a:lvl8pPr>
            <a:lvl9pPr marL="14996160" indent="0">
              <a:buNone/>
              <a:defRPr sz="4100"/>
            </a:lvl9pPr>
          </a:lstStyle>
          <a:p>
            <a:pPr lvl="0"/>
            <a:r>
              <a:rPr lang="ar-SA"/>
              <a:t>انقر لتحرير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989151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2348" y="2194560"/>
            <a:ext cx="12091630" cy="7680960"/>
          </a:xfrm>
        </p:spPr>
        <p:txBody>
          <a:bodyPr anchor="b"/>
          <a:lstStyle>
            <a:lvl1pPr>
              <a:defRPr sz="13120"/>
            </a:lvl1pPr>
          </a:lstStyle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938303" y="4739647"/>
            <a:ext cx="18979515" cy="23393400"/>
          </a:xfrm>
        </p:spPr>
        <p:txBody>
          <a:bodyPr anchor="t"/>
          <a:lstStyle>
            <a:lvl1pPr marL="0" indent="0">
              <a:buNone/>
              <a:defRPr sz="13120"/>
            </a:lvl1pPr>
            <a:lvl2pPr marL="1874520" indent="0">
              <a:buNone/>
              <a:defRPr sz="11480"/>
            </a:lvl2pPr>
            <a:lvl3pPr marL="3749040" indent="0">
              <a:buNone/>
              <a:defRPr sz="9840"/>
            </a:lvl3pPr>
            <a:lvl4pPr marL="5623560" indent="0">
              <a:buNone/>
              <a:defRPr sz="8200"/>
            </a:lvl4pPr>
            <a:lvl5pPr marL="7498080" indent="0">
              <a:buNone/>
              <a:defRPr sz="8200"/>
            </a:lvl5pPr>
            <a:lvl6pPr marL="9372600" indent="0">
              <a:buNone/>
              <a:defRPr sz="8200"/>
            </a:lvl6pPr>
            <a:lvl7pPr marL="11247120" indent="0">
              <a:buNone/>
              <a:defRPr sz="8200"/>
            </a:lvl7pPr>
            <a:lvl8pPr marL="13121640" indent="0">
              <a:buNone/>
              <a:defRPr sz="8200"/>
            </a:lvl8pPr>
            <a:lvl9pPr marL="14996160" indent="0">
              <a:buNone/>
              <a:defRPr sz="82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2348" y="9875520"/>
            <a:ext cx="12091630" cy="18295622"/>
          </a:xfrm>
        </p:spPr>
        <p:txBody>
          <a:bodyPr/>
          <a:lstStyle>
            <a:lvl1pPr marL="0" indent="0">
              <a:buNone/>
              <a:defRPr sz="6560"/>
            </a:lvl1pPr>
            <a:lvl2pPr marL="1874520" indent="0">
              <a:buNone/>
              <a:defRPr sz="5740"/>
            </a:lvl2pPr>
            <a:lvl3pPr marL="3749040" indent="0">
              <a:buNone/>
              <a:defRPr sz="4920"/>
            </a:lvl3pPr>
            <a:lvl4pPr marL="5623560" indent="0">
              <a:buNone/>
              <a:defRPr sz="4100"/>
            </a:lvl4pPr>
            <a:lvl5pPr marL="7498080" indent="0">
              <a:buNone/>
              <a:defRPr sz="4100"/>
            </a:lvl5pPr>
            <a:lvl6pPr marL="9372600" indent="0">
              <a:buNone/>
              <a:defRPr sz="4100"/>
            </a:lvl6pPr>
            <a:lvl7pPr marL="11247120" indent="0">
              <a:buNone/>
              <a:defRPr sz="4100"/>
            </a:lvl7pPr>
            <a:lvl8pPr marL="13121640" indent="0">
              <a:buNone/>
              <a:defRPr sz="4100"/>
            </a:lvl8pPr>
            <a:lvl9pPr marL="14996160" indent="0">
              <a:buNone/>
              <a:defRPr sz="4100"/>
            </a:lvl9pPr>
          </a:lstStyle>
          <a:p>
            <a:pPr lvl="0"/>
            <a:r>
              <a:rPr lang="ar-SA"/>
              <a:t>انقر لتحرير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856768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77465" y="1752607"/>
            <a:ext cx="3233547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7465" y="8763000"/>
            <a:ext cx="3233547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dirty="0"/>
              <a:t>انقر لتحرير أنماط النص الرئيسي</a:t>
            </a:r>
          </a:p>
          <a:p>
            <a:pPr lvl="1"/>
            <a:r>
              <a:rPr lang="ar-SA" dirty="0"/>
              <a:t>المستوى الثاني</a:t>
            </a:r>
          </a:p>
          <a:p>
            <a:pPr lvl="2"/>
            <a:r>
              <a:rPr lang="ar-SA" dirty="0"/>
              <a:t>المستوى الثالث</a:t>
            </a:r>
          </a:p>
          <a:p>
            <a:pPr lvl="3"/>
            <a:r>
              <a:rPr lang="ar-SA" dirty="0"/>
              <a:t>المستوى الرابع</a:t>
            </a:r>
          </a:p>
          <a:p>
            <a:pPr lvl="4"/>
            <a:r>
              <a:rPr lang="ar-SA" dirty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77465" y="30510487"/>
            <a:ext cx="84353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78CC3-42EE-4608-843D-6CC95C7E491E}" type="datetimeFigureOut">
              <a:rPr lang="ar-SA" smtClean="0"/>
              <a:t>4 جمادى الأولى، 1444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418695" y="30510487"/>
            <a:ext cx="1265301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algn="ctr" defTabSz="3379622" rtl="0" eaLnBrk="1" latinLnBrk="0" hangingPunct="1"/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477595" y="30510487"/>
            <a:ext cx="84353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CDC37-D7E5-4871-A67A-2C1496C4D9B0}" type="slidenum">
              <a:rPr lang="ar-SA" smtClean="0"/>
              <a:t>‹#›</a:t>
            </a:fld>
            <a:endParaRPr lang="ar-S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3CC697-4479-8AD4-0619-3E32B180A383}"/>
              </a:ext>
            </a:extLst>
          </p:cNvPr>
          <p:cNvSpPr/>
          <p:nvPr userDrawn="1"/>
        </p:nvSpPr>
        <p:spPr>
          <a:xfrm>
            <a:off x="28232100" y="137148"/>
            <a:ext cx="9258300" cy="5753103"/>
          </a:xfrm>
          <a:prstGeom prst="rect">
            <a:avLst/>
          </a:prstGeom>
          <a:solidFill>
            <a:srgbClr val="0F4B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3379622" rtl="0" eaLnBrk="1" latinLnBrk="0" hangingPunct="1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466782-020A-4F97-6B11-85FBAF8F7B77}"/>
              </a:ext>
            </a:extLst>
          </p:cNvPr>
          <p:cNvSpPr/>
          <p:nvPr userDrawn="1"/>
        </p:nvSpPr>
        <p:spPr>
          <a:xfrm>
            <a:off x="29376528" y="305749"/>
            <a:ext cx="6969443" cy="5051112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3379622" rtl="0" eaLnBrk="1" latinLnBrk="0" hangingPunct="1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882BD1-4114-FC37-7832-B973B59B4214}"/>
              </a:ext>
            </a:extLst>
          </p:cNvPr>
          <p:cNvSpPr/>
          <p:nvPr userDrawn="1"/>
        </p:nvSpPr>
        <p:spPr>
          <a:xfrm>
            <a:off x="0" y="29382713"/>
            <a:ext cx="13149072" cy="3547872"/>
          </a:xfrm>
          <a:prstGeom prst="rect">
            <a:avLst/>
          </a:prstGeom>
          <a:solidFill>
            <a:srgbClr val="0F4B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3379622" rtl="0" eaLnBrk="1" latinLnBrk="0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4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749040" rtl="1" eaLnBrk="1" latinLnBrk="0" hangingPunct="1">
        <a:lnSpc>
          <a:spcPct val="90000"/>
        </a:lnSpc>
        <a:spcBef>
          <a:spcPct val="0"/>
        </a:spcBef>
        <a:buNone/>
        <a:defRPr sz="18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37260" indent="-937260" algn="r" defTabSz="3749040" rtl="1" eaLnBrk="1" latinLnBrk="0" hangingPunct="1">
        <a:lnSpc>
          <a:spcPct val="90000"/>
        </a:lnSpc>
        <a:spcBef>
          <a:spcPts val="4100"/>
        </a:spcBef>
        <a:buFont typeface="Arial" panose="020B0604020202020204" pitchFamily="34" charset="0"/>
        <a:buChar char="•"/>
        <a:defRPr sz="11480" kern="1200">
          <a:solidFill>
            <a:schemeClr val="tx1"/>
          </a:solidFill>
          <a:latin typeface="+mn-lt"/>
          <a:ea typeface="+mn-ea"/>
          <a:cs typeface="+mn-cs"/>
        </a:defRPr>
      </a:lvl1pPr>
      <a:lvl2pPr marL="2811780" indent="-937260" algn="r" defTabSz="3749040" rtl="1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9840" kern="1200">
          <a:solidFill>
            <a:schemeClr val="tx1"/>
          </a:solidFill>
          <a:latin typeface="+mn-lt"/>
          <a:ea typeface="+mn-ea"/>
          <a:cs typeface="+mn-cs"/>
        </a:defRPr>
      </a:lvl2pPr>
      <a:lvl3pPr marL="4686300" indent="-937260" algn="r" defTabSz="3749040" rtl="1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560820" indent="-937260" algn="r" defTabSz="3749040" rtl="1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4pPr>
      <a:lvl5pPr marL="8435340" indent="-937260" algn="r" defTabSz="3749040" rtl="1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5pPr>
      <a:lvl6pPr marL="10309860" indent="-937260" algn="r" defTabSz="3749040" rtl="1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6pPr>
      <a:lvl7pPr marL="12184380" indent="-937260" algn="r" defTabSz="3749040" rtl="1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7pPr>
      <a:lvl8pPr marL="14058900" indent="-937260" algn="r" defTabSz="3749040" rtl="1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8pPr>
      <a:lvl9pPr marL="15933420" indent="-937260" algn="r" defTabSz="3749040" rtl="1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3749040" rtl="1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1pPr>
      <a:lvl2pPr marL="1874520" algn="r" defTabSz="3749040" rtl="1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2pPr>
      <a:lvl3pPr marL="3749040" algn="r" defTabSz="3749040" rtl="1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3pPr>
      <a:lvl4pPr marL="5623560" algn="r" defTabSz="3749040" rtl="1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4pPr>
      <a:lvl5pPr marL="7498080" algn="r" defTabSz="3749040" rtl="1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5pPr>
      <a:lvl6pPr marL="9372600" algn="r" defTabSz="3749040" rtl="1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6pPr>
      <a:lvl7pPr marL="11247120" algn="r" defTabSz="3749040" rtl="1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7pPr>
      <a:lvl8pPr marL="13121640" algn="r" defTabSz="3749040" rtl="1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8pPr>
      <a:lvl9pPr marL="14996160" algn="r" defTabSz="3749040" rtl="1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ster Title"/>
          <p:cNvSpPr>
            <a:spLocks noChangeArrowheads="1"/>
          </p:cNvSpPr>
          <p:nvPr/>
        </p:nvSpPr>
        <p:spPr bwMode="auto">
          <a:xfrm>
            <a:off x="410712" y="1063985"/>
            <a:ext cx="28226634" cy="3400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243" tIns="45614" rIns="91243" bIns="45614">
            <a:spAutoFit/>
          </a:bodyPr>
          <a:lstStyle>
            <a:lvl1pPr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37931725" indent="-37474525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marL="11430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marL="16002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marL="20574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pPr algn="l">
              <a:defRPr/>
            </a:pPr>
            <a:r>
              <a:rPr lang="en-US" altLang="en-US" sz="9600" dirty="0">
                <a:solidFill>
                  <a:srgbClr val="FFFFFF"/>
                </a:solidFill>
                <a:latin typeface="+mn-lt"/>
                <a:ea typeface="Arial" charset="0"/>
              </a:rPr>
              <a:t>Dialectal Extractive Question Answer</a:t>
            </a:r>
          </a:p>
          <a:p>
            <a:pPr algn="l">
              <a:spcBef>
                <a:spcPts val="601"/>
              </a:spcBef>
              <a:spcAft>
                <a:spcPts val="1801"/>
              </a:spcAft>
              <a:defRPr/>
            </a:pPr>
            <a:r>
              <a:rPr lang="en-US" altLang="en-US" sz="4800" dirty="0">
                <a:solidFill>
                  <a:srgbClr val="FFFFFF"/>
                </a:solidFill>
                <a:latin typeface="+mn-lt"/>
                <a:ea typeface="Arial" charset="0"/>
              </a:rPr>
              <a:t>Adel Alhamisy, Aniket Pandey, Pankaj Jatav, Yash Bagal</a:t>
            </a:r>
          </a:p>
          <a:p>
            <a:pPr algn="l">
              <a:spcBef>
                <a:spcPts val="1801"/>
              </a:spcBef>
              <a:defRPr/>
            </a:pPr>
            <a:r>
              <a:rPr lang="en-US" altLang="en-US" sz="3600" dirty="0">
                <a:solidFill>
                  <a:srgbClr val="FFFFFF"/>
                </a:solidFill>
                <a:latin typeface="+mn-lt"/>
                <a:ea typeface="Arial" charset="0"/>
              </a:rPr>
              <a:t>{aalkhami, apandey7, pjatav, ybagal}@gmu.edu</a:t>
            </a:r>
          </a:p>
        </p:txBody>
      </p:sp>
      <p:sp>
        <p:nvSpPr>
          <p:cNvPr id="3" name="Contact Information Textbox"/>
          <p:cNvSpPr/>
          <p:nvPr/>
        </p:nvSpPr>
        <p:spPr>
          <a:xfrm>
            <a:off x="410713" y="30248752"/>
            <a:ext cx="8104638" cy="226959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spcAft>
                <a:spcPts val="800"/>
              </a:spcAft>
              <a:defRPr/>
            </a:pPr>
            <a:r>
              <a:rPr lang="en-US" sz="4000" b="1" dirty="0">
                <a:solidFill>
                  <a:schemeClr val="bg1"/>
                </a:solidFill>
              </a:rPr>
              <a:t>CS-678: Advanced NLP</a:t>
            </a:r>
            <a:endParaRPr lang="en-US" sz="3600" b="1" dirty="0">
              <a:solidFill>
                <a:schemeClr val="bg1"/>
              </a:solidFill>
            </a:endParaRPr>
          </a:p>
          <a:p>
            <a:pPr algn="ctr">
              <a:spcAft>
                <a:spcPts val="800"/>
              </a:spcAft>
              <a:defRPr/>
            </a:pPr>
            <a:r>
              <a:rPr lang="en-US" sz="3600" b="1" dirty="0">
                <a:solidFill>
                  <a:schemeClr val="bg1"/>
                </a:solidFill>
              </a:rPr>
              <a:t>Department of Computer Science</a:t>
            </a:r>
          </a:p>
          <a:p>
            <a:pPr algn="ctr">
              <a:spcAft>
                <a:spcPts val="800"/>
              </a:spcAft>
              <a:defRPr/>
            </a:pPr>
            <a:r>
              <a:rPr lang="en-US" sz="3600" b="1" dirty="0">
                <a:solidFill>
                  <a:schemeClr val="bg1"/>
                </a:solidFill>
              </a:rPr>
              <a:t>School of Computing</a:t>
            </a:r>
            <a:endParaRPr lang="en-US" sz="4000" b="1" dirty="0">
              <a:solidFill>
                <a:schemeClr val="bg1"/>
              </a:solidFill>
            </a:endParaRPr>
          </a:p>
          <a:p>
            <a:pPr algn="l">
              <a:spcAft>
                <a:spcPts val="80"/>
              </a:spcAft>
              <a:defRPr/>
            </a:pPr>
            <a:endParaRPr lang="en-US" altLang="en-US" sz="3600" dirty="0">
              <a:solidFill>
                <a:schemeClr val="bg1"/>
              </a:solidFill>
              <a:ea typeface="Arial" charset="0"/>
            </a:endParaRPr>
          </a:p>
        </p:txBody>
      </p:sp>
      <p:sp>
        <p:nvSpPr>
          <p:cNvPr id="94" name="Introduction Textbox"/>
          <p:cNvSpPr txBox="1">
            <a:spLocks noChangeArrowheads="1"/>
          </p:cNvSpPr>
          <p:nvPr/>
        </p:nvSpPr>
        <p:spPr bwMode="auto">
          <a:xfrm>
            <a:off x="904998" y="6740800"/>
            <a:ext cx="13930476" cy="4970207"/>
          </a:xfrm>
          <a:prstGeom prst="rect">
            <a:avLst/>
          </a:prstGeom>
          <a:solidFill>
            <a:schemeClr val="bg1">
              <a:alpha val="63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>
            <a:lvl1pPr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742950" indent="-28575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marL="11430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marL="16002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marL="20574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pPr algn="l">
              <a:lnSpc>
                <a:spcPts val="3930"/>
              </a:lnSpc>
              <a:spcAft>
                <a:spcPts val="1024"/>
              </a:spcAft>
            </a:pPr>
            <a:r>
              <a:rPr lang="en-US" sz="4098" b="1" dirty="0">
                <a:solidFill>
                  <a:srgbClr val="0F4B66"/>
                </a:solidFill>
                <a:latin typeface="+mj-lt"/>
              </a:rPr>
              <a:t>Abstract</a:t>
            </a:r>
          </a:p>
          <a:p>
            <a:pPr algn="just" rtl="0">
              <a:lnSpc>
                <a:spcPts val="4781"/>
              </a:lnSpc>
            </a:pPr>
            <a:r>
              <a:rPr lang="en-US" altLang="en-US" sz="3239" dirty="0">
                <a:latin typeface="Arial" charset="0"/>
                <a:ea typeface="Arial" charset="0"/>
              </a:rPr>
              <a:t>We build a QA system that can recognize different languages dialects and output an answer in response to a question. The current QA systems do not consider the faults that might be introduced by different dialects. We propose a BERT with Language-Clustered vocabulary (Chung et al., 2020) or Poolingformer (Zhang et al., 2021) in an effort to improve the performance.</a:t>
            </a:r>
          </a:p>
          <a:p>
            <a:pPr algn="l">
              <a:lnSpc>
                <a:spcPts val="4781"/>
              </a:lnSpc>
            </a:pPr>
            <a:endParaRPr lang="en-US" altLang="en-US" sz="3239" dirty="0">
              <a:latin typeface="Arial" charset="0"/>
              <a:ea typeface="Arial" charset="0"/>
            </a:endParaRPr>
          </a:p>
        </p:txBody>
      </p:sp>
      <p:cxnSp>
        <p:nvCxnSpPr>
          <p:cNvPr id="101" name="Horizontal Section Divider" descr="Horizontal Divider"/>
          <p:cNvCxnSpPr>
            <a:cxnSpLocks/>
          </p:cNvCxnSpPr>
          <p:nvPr/>
        </p:nvCxnSpPr>
        <p:spPr bwMode="auto">
          <a:xfrm flipH="1">
            <a:off x="15616245" y="7394713"/>
            <a:ext cx="69387" cy="21302758"/>
          </a:xfrm>
          <a:prstGeom prst="line">
            <a:avLst/>
          </a:prstGeom>
          <a:noFill/>
          <a:ln w="15875" cap="flat" cmpd="sng" algn="ctr">
            <a:solidFill>
              <a:schemeClr val="bg1">
                <a:lumMod val="65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Data Analysis Textbox"/>
          <p:cNvSpPr txBox="1"/>
          <p:nvPr/>
        </p:nvSpPr>
        <p:spPr>
          <a:xfrm>
            <a:off x="16327191" y="23581052"/>
            <a:ext cx="19776276" cy="4354718"/>
          </a:xfrm>
          <a:prstGeom prst="rect">
            <a:avLst/>
          </a:prstGeom>
          <a:solidFill>
            <a:schemeClr val="bg1">
              <a:alpha val="63000"/>
            </a:schemeClr>
          </a:solidFill>
          <a:effectLst/>
        </p:spPr>
        <p:txBody>
          <a:bodyPr wrap="square">
            <a:spAutoFit/>
          </a:bodyPr>
          <a:lstStyle/>
          <a:p>
            <a:pPr algn="just" rtl="0">
              <a:lnSpc>
                <a:spcPts val="3930"/>
              </a:lnSpc>
              <a:spcAft>
                <a:spcPts val="1024"/>
              </a:spcAft>
              <a:defRPr/>
            </a:pPr>
            <a:r>
              <a:rPr lang="en-US" sz="4098" b="1" dirty="0">
                <a:solidFill>
                  <a:srgbClr val="0F4B66"/>
                </a:solidFill>
                <a:latin typeface="+mj-lt"/>
              </a:rPr>
              <a:t>Analysis / Experiments</a:t>
            </a:r>
          </a:p>
          <a:p>
            <a:pPr marL="457200" indent="-457200" algn="just" rtl="0">
              <a:lnSpc>
                <a:spcPts val="4781"/>
              </a:lnSpc>
              <a:buFont typeface="Arial" panose="020B0604020202020204" pitchFamily="34" charset="0"/>
              <a:buChar char="•"/>
            </a:pPr>
            <a:r>
              <a:rPr lang="en-US" altLang="en-US" sz="3240" dirty="0">
                <a:latin typeface="Arial" charset="0"/>
                <a:ea typeface="Arial" charset="0"/>
              </a:rPr>
              <a:t>The ffaisal93/DialQA uses bert-base-multilingual-uncased which has normalization issue in many languages and therefore according to the official BERT documentation it is not recommended so, we switched to bert-base-multilingual-cased model which comprises of 104 languages.</a:t>
            </a:r>
          </a:p>
          <a:p>
            <a:pPr marL="457200" indent="-457200" algn="just" rtl="0">
              <a:lnSpc>
                <a:spcPts val="4781"/>
              </a:lnSpc>
              <a:buFont typeface="Arial" panose="020B0604020202020204" pitchFamily="34" charset="0"/>
              <a:buChar char="•"/>
            </a:pPr>
            <a:r>
              <a:rPr lang="en-US" altLang="en-US" sz="3240" dirty="0">
                <a:latin typeface="Arial" charset="0"/>
                <a:ea typeface="Arial" charset="0"/>
              </a:rPr>
              <a:t>Using the bert-base-multilingual-uncased we got an average accuracy of 70% on all languages.</a:t>
            </a:r>
          </a:p>
          <a:p>
            <a:pPr marL="457200" indent="-457200" algn="just" rtl="0">
              <a:lnSpc>
                <a:spcPts val="4781"/>
              </a:lnSpc>
              <a:buFont typeface="Arial" panose="020B0604020202020204" pitchFamily="34" charset="0"/>
              <a:buChar char="•"/>
            </a:pPr>
            <a:r>
              <a:rPr lang="en-US" altLang="en-US" sz="3240" dirty="0">
                <a:latin typeface="Arial" charset="0"/>
                <a:ea typeface="Arial" charset="0"/>
              </a:rPr>
              <a:t>We are working on using Poolingformer which beats previous state of the art model TyDi QA by 1.9 points.</a:t>
            </a:r>
          </a:p>
        </p:txBody>
      </p:sp>
      <p:cxnSp>
        <p:nvCxnSpPr>
          <p:cNvPr id="107" name="Horizontal Section Divider" descr="Horizontal Divider"/>
          <p:cNvCxnSpPr>
            <a:cxnSpLocks/>
          </p:cNvCxnSpPr>
          <p:nvPr/>
        </p:nvCxnSpPr>
        <p:spPr bwMode="auto">
          <a:xfrm>
            <a:off x="16253069" y="22890585"/>
            <a:ext cx="19776276" cy="0"/>
          </a:xfrm>
          <a:prstGeom prst="line">
            <a:avLst/>
          </a:prstGeom>
          <a:noFill/>
          <a:ln w="15875" cap="flat" cmpd="sng" algn="ctr">
            <a:solidFill>
              <a:schemeClr val="bg1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08" name="Horizontal Section Divider" descr="Horizontal Divider"/>
          <p:cNvCxnSpPr>
            <a:cxnSpLocks/>
          </p:cNvCxnSpPr>
          <p:nvPr/>
        </p:nvCxnSpPr>
        <p:spPr bwMode="auto">
          <a:xfrm>
            <a:off x="972215" y="11313692"/>
            <a:ext cx="13358618" cy="0"/>
          </a:xfrm>
          <a:prstGeom prst="line">
            <a:avLst/>
          </a:prstGeom>
          <a:noFill/>
          <a:ln w="15875" cap="flat" cmpd="sng" algn="ctr">
            <a:solidFill>
              <a:schemeClr val="bg1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09" name="Horizontal Section Divider" descr="Horizontal Divider"/>
          <p:cNvCxnSpPr>
            <a:cxnSpLocks/>
          </p:cNvCxnSpPr>
          <p:nvPr/>
        </p:nvCxnSpPr>
        <p:spPr bwMode="auto">
          <a:xfrm>
            <a:off x="949810" y="20811884"/>
            <a:ext cx="13497835" cy="0"/>
          </a:xfrm>
          <a:prstGeom prst="line">
            <a:avLst/>
          </a:prstGeom>
          <a:noFill/>
          <a:ln w="15875" cap="flat" cmpd="sng" algn="ctr">
            <a:solidFill>
              <a:schemeClr val="bg1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CD806303-28A1-5FF8-65AD-B730F692C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1310" y="6740800"/>
            <a:ext cx="19048038" cy="3287016"/>
          </a:xfrm>
          <a:prstGeom prst="rect">
            <a:avLst/>
          </a:prstGeom>
        </p:spPr>
      </p:pic>
      <p:sp>
        <p:nvSpPr>
          <p:cNvPr id="7" name="Left Brace 6">
            <a:extLst>
              <a:ext uri="{FF2B5EF4-FFF2-40B4-BE49-F238E27FC236}">
                <a16:creationId xmlns:a16="http://schemas.microsoft.com/office/drawing/2014/main" id="{D15A015D-1ABF-3881-5C80-68E5C7FCB1CE}"/>
              </a:ext>
            </a:extLst>
          </p:cNvPr>
          <p:cNvSpPr/>
          <p:nvPr/>
        </p:nvSpPr>
        <p:spPr>
          <a:xfrm rot="16200000">
            <a:off x="21741176" y="7012772"/>
            <a:ext cx="1327012" cy="7225899"/>
          </a:xfrm>
          <a:prstGeom prst="leftBrace">
            <a:avLst>
              <a:gd name="adj1" fmla="val 8333"/>
              <a:gd name="adj2" fmla="val 50722"/>
            </a:avLst>
          </a:prstGeom>
          <a:solidFill>
            <a:schemeClr val="bg1"/>
          </a:solidFill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734F798D-E860-5D87-491D-3403ECC15157}"/>
              </a:ext>
            </a:extLst>
          </p:cNvPr>
          <p:cNvSpPr/>
          <p:nvPr/>
        </p:nvSpPr>
        <p:spPr>
          <a:xfrm rot="16200000">
            <a:off x="30172847" y="7762454"/>
            <a:ext cx="1316678" cy="5605668"/>
          </a:xfrm>
          <a:prstGeom prst="leftBrac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96FE51-8081-287C-B5A8-B6F4500CDB8B}"/>
              </a:ext>
            </a:extLst>
          </p:cNvPr>
          <p:cNvSpPr txBox="1"/>
          <p:nvPr/>
        </p:nvSpPr>
        <p:spPr>
          <a:xfrm>
            <a:off x="21187770" y="11074883"/>
            <a:ext cx="3336234" cy="1116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Question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230599-DA4A-D12B-DB20-2130861F1840}"/>
              </a:ext>
            </a:extLst>
          </p:cNvPr>
          <p:cNvSpPr txBox="1"/>
          <p:nvPr/>
        </p:nvSpPr>
        <p:spPr>
          <a:xfrm>
            <a:off x="29502503" y="11074883"/>
            <a:ext cx="2877519" cy="11161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Context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5FF7040-57A3-BE32-A809-0FA62F0A8BD4}"/>
              </a:ext>
            </a:extLst>
          </p:cNvPr>
          <p:cNvGrpSpPr/>
          <p:nvPr/>
        </p:nvGrpSpPr>
        <p:grpSpPr>
          <a:xfrm>
            <a:off x="904998" y="11713040"/>
            <a:ext cx="14585570" cy="9098840"/>
            <a:chOff x="517170" y="14147847"/>
            <a:chExt cx="13930476" cy="4635965"/>
          </a:xfrm>
        </p:grpSpPr>
        <p:sp>
          <p:nvSpPr>
            <p:cNvPr id="95" name="Methods Textbox"/>
            <p:cNvSpPr txBox="1"/>
            <p:nvPr/>
          </p:nvSpPr>
          <p:spPr>
            <a:xfrm>
              <a:off x="517170" y="14147847"/>
              <a:ext cx="13930476" cy="339329"/>
            </a:xfrm>
            <a:prstGeom prst="rect">
              <a:avLst/>
            </a:prstGeom>
            <a:solidFill>
              <a:schemeClr val="bg1">
                <a:alpha val="63000"/>
              </a:schemeClr>
            </a:solidFill>
            <a:effectLst/>
          </p:spPr>
          <p:txBody>
            <a:bodyPr wrap="square">
              <a:spAutoFit/>
            </a:bodyPr>
            <a:lstStyle/>
            <a:p>
              <a:pPr algn="l">
                <a:lnSpc>
                  <a:spcPts val="3930"/>
                </a:lnSpc>
                <a:spcAft>
                  <a:spcPts val="1024"/>
                </a:spcAft>
                <a:defRPr/>
              </a:pPr>
              <a:r>
                <a:rPr lang="en-US" sz="4098" b="1" dirty="0">
                  <a:solidFill>
                    <a:srgbClr val="0F4B66"/>
                  </a:solidFill>
                  <a:latin typeface="+mj-lt"/>
                </a:rPr>
                <a:t>Architecture</a:t>
              </a: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7305109-56BE-91C9-03D5-A00C5C76B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9650" y="14391384"/>
              <a:ext cx="13302771" cy="4392428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4968D0-B74A-148F-BC0D-AA11E387ABF2}"/>
              </a:ext>
            </a:extLst>
          </p:cNvPr>
          <p:cNvGrpSpPr/>
          <p:nvPr/>
        </p:nvGrpSpPr>
        <p:grpSpPr>
          <a:xfrm>
            <a:off x="904998" y="21205361"/>
            <a:ext cx="13995564" cy="7796140"/>
            <a:chOff x="904998" y="20961750"/>
            <a:chExt cx="13995564" cy="7532989"/>
          </a:xfrm>
        </p:grpSpPr>
        <p:sp>
          <p:nvSpPr>
            <p:cNvPr id="102" name="Methods Textbox"/>
            <p:cNvSpPr txBox="1"/>
            <p:nvPr/>
          </p:nvSpPr>
          <p:spPr>
            <a:xfrm>
              <a:off x="904998" y="20961750"/>
              <a:ext cx="13542647" cy="606192"/>
            </a:xfrm>
            <a:prstGeom prst="rect">
              <a:avLst/>
            </a:prstGeom>
            <a:solidFill>
              <a:schemeClr val="bg1">
                <a:alpha val="63000"/>
              </a:schemeClr>
            </a:solidFill>
            <a:effectLst/>
          </p:spPr>
          <p:txBody>
            <a:bodyPr wrap="square">
              <a:spAutoFit/>
            </a:bodyPr>
            <a:lstStyle/>
            <a:p>
              <a:pPr algn="l">
                <a:lnSpc>
                  <a:spcPts val="3930"/>
                </a:lnSpc>
                <a:spcAft>
                  <a:spcPts val="1024"/>
                </a:spcAft>
                <a:defRPr/>
              </a:pPr>
              <a:r>
                <a:rPr lang="en-US" sz="4098" b="1" dirty="0">
                  <a:solidFill>
                    <a:srgbClr val="0F4B66"/>
                  </a:solidFill>
                  <a:latin typeface="+mj-lt"/>
                </a:rPr>
                <a:t>Dataset – 5 Languages, 24 Dialects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724B8246-059D-F66D-B17B-DB0E33CDC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2215" y="21786707"/>
              <a:ext cx="13928347" cy="6708032"/>
            </a:xfrm>
            <a:prstGeom prst="rect">
              <a:avLst/>
            </a:prstGeom>
          </p:spPr>
        </p:pic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9761F5CE-77F4-D87F-6E04-65E324FCD5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01314" y="12421763"/>
            <a:ext cx="19628031" cy="996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865870"/>
      </p:ext>
    </p:extLst>
  </p:cSld>
  <p:clrMapOvr>
    <a:masterClrMapping/>
  </p:clrMapOvr>
</p:sld>
</file>

<file path=ppt/theme/theme1.xml><?xml version="1.0" encoding="utf-8"?>
<a:theme xmlns:a="http://schemas.openxmlformats.org/drawingml/2006/main" name="نسق Office">
  <a:themeElements>
    <a:clrScheme name="نسق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نسق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نسق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1558</TotalTime>
  <Words>194</Words>
  <Application>Microsoft Macintosh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نسق Office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Adel Alkhamisy</dc:creator>
  <cp:keywords/>
  <dc:description/>
  <cp:lastModifiedBy>Aniket Pandey</cp:lastModifiedBy>
  <cp:revision>30</cp:revision>
  <dcterms:created xsi:type="dcterms:W3CDTF">2019-12-15T19:55:55Z</dcterms:created>
  <dcterms:modified xsi:type="dcterms:W3CDTF">2022-11-28T06:02:12Z</dcterms:modified>
  <cp:category/>
</cp:coreProperties>
</file>

<file path=docProps/thumbnail.jpeg>
</file>